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9" r:id="rId7"/>
    <p:sldId id="260" r:id="rId8"/>
    <p:sldId id="263" r:id="rId9"/>
    <p:sldId id="265" r:id="rId10"/>
    <p:sldId id="264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8"/>
    <p:restoredTop sz="94340"/>
  </p:normalViewPr>
  <p:slideViewPr>
    <p:cSldViewPr snapToGrid="0" snapToObjects="1">
      <p:cViewPr varScale="1">
        <p:scale>
          <a:sx n="80" d="100"/>
          <a:sy n="80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B730C-9EA9-7143-8A51-14D69B4DD804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9B5E9-9C8C-F941-A2C1-2261BB4B0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8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0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5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4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5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1CCC-EC25-7F46-A86E-E5FECA6B297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B17AD-1A13-A34A-878C-B4F83A3C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rduino.cc/en/Main/Software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ftdichip.com/Drivers/VCP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drive.google.com/file/d/0BwVeB5VOPU4RY2xVdUU3Tmx5Rmc/view?pageId=10820361454746173510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Downloading Arduino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dirty="0" smtClean="0"/>
              <a:t>. Select the port. </a:t>
            </a:r>
            <a:br>
              <a:rPr lang="en-US" dirty="0" smtClean="0"/>
            </a:br>
            <a:r>
              <a:rPr lang="en-US" dirty="0" smtClean="0"/>
              <a:t>Go to tools &gt; port &gt; /dev/cu.wchusbserial1410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80444"/>
            <a:ext cx="7810500" cy="3441700"/>
          </a:xfrm>
        </p:spPr>
      </p:pic>
    </p:spTree>
    <p:extLst>
      <p:ext uri="{BB962C8B-B14F-4D97-AF65-F5344CB8AC3E}">
        <p14:creationId xmlns:p14="http://schemas.microsoft.com/office/powerpoint/2010/main" val="190259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66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Once the board and port options are correct, install a new library.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to sketch &gt; include library &gt; manage libraries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8" y="2717490"/>
            <a:ext cx="6121400" cy="3733800"/>
          </a:xfrm>
        </p:spPr>
      </p:pic>
    </p:spTree>
    <p:extLst>
      <p:ext uri="{BB962C8B-B14F-4D97-AF65-F5344CB8AC3E}">
        <p14:creationId xmlns:p14="http://schemas.microsoft.com/office/powerpoint/2010/main" val="37857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Type in </a:t>
            </a:r>
            <a:r>
              <a:rPr lang="en-US" dirty="0" err="1" smtClean="0"/>
              <a:t>FastLED</a:t>
            </a:r>
            <a:r>
              <a:rPr lang="en-US" dirty="0" smtClean="0"/>
              <a:t> in the search bar and install the latest version (3.1.3)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2851944"/>
            <a:ext cx="10045700" cy="2298700"/>
          </a:xfrm>
        </p:spPr>
      </p:pic>
      <p:sp>
        <p:nvSpPr>
          <p:cNvPr id="5" name="Oval 4"/>
          <p:cNvSpPr/>
          <p:nvPr/>
        </p:nvSpPr>
        <p:spPr>
          <a:xfrm>
            <a:off x="6188765" y="2851944"/>
            <a:ext cx="2146852" cy="99118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66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Go back to manage libraries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to sketch &gt; include library &gt; manage libraries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8" y="2717490"/>
            <a:ext cx="6121400" cy="3733800"/>
          </a:xfrm>
        </p:spPr>
      </p:pic>
    </p:spTree>
    <p:extLst>
      <p:ext uri="{BB962C8B-B14F-4D97-AF65-F5344CB8AC3E}">
        <p14:creationId xmlns:p14="http://schemas.microsoft.com/office/powerpoint/2010/main" val="161352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Go to the website and download the software that corresponds with your device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https://www.arduino.cc/en/Main/Software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5865"/>
            <a:ext cx="10515600" cy="3920880"/>
          </a:xfrm>
        </p:spPr>
      </p:pic>
      <p:sp>
        <p:nvSpPr>
          <p:cNvPr id="3" name="Oval 2"/>
          <p:cNvSpPr/>
          <p:nvPr/>
        </p:nvSpPr>
        <p:spPr>
          <a:xfrm>
            <a:off x="7796463" y="3801979"/>
            <a:ext cx="2422358" cy="72189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1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Click ‘just download’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60" y="2274804"/>
            <a:ext cx="7540759" cy="4351338"/>
          </a:xfrm>
        </p:spPr>
      </p:pic>
      <p:sp>
        <p:nvSpPr>
          <p:cNvPr id="5" name="Oval 4"/>
          <p:cNvSpPr/>
          <p:nvPr/>
        </p:nvSpPr>
        <p:spPr>
          <a:xfrm>
            <a:off x="5933440" y="5709921"/>
            <a:ext cx="2357120" cy="9162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file is in Zip format; if you use Safari it will be automatically expanded. If you use a different browser you may need to extract it manually.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63" y="2130425"/>
            <a:ext cx="7702747" cy="4351338"/>
          </a:xfrm>
        </p:spPr>
      </p:pic>
    </p:spTree>
    <p:extLst>
      <p:ext uri="{BB962C8B-B14F-4D97-AF65-F5344CB8AC3E}">
        <p14:creationId xmlns:p14="http://schemas.microsoft.com/office/powerpoint/2010/main" val="760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3. Copy </a:t>
            </a:r>
            <a:r>
              <a:rPr lang="en-US" dirty="0"/>
              <a:t>the Arduino application into the Applications folder (or elsewhere on your computer).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1921878"/>
            <a:ext cx="7496883" cy="4351338"/>
          </a:xfrm>
        </p:spPr>
      </p:pic>
    </p:spTree>
    <p:extLst>
      <p:ext uri="{BB962C8B-B14F-4D97-AF65-F5344CB8AC3E}">
        <p14:creationId xmlns:p14="http://schemas.microsoft.com/office/powerpoint/2010/main" val="29250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043737" cy="1239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/>
              <a:t>Go </a:t>
            </a:r>
            <a:r>
              <a:rPr lang="en-US" dirty="0" smtClean="0"/>
              <a:t>to the following link and download x64  for Mac OSC 10.9 and above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08" y="182939"/>
            <a:ext cx="1892300" cy="1155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1673"/>
            <a:ext cx="10295021" cy="4328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42611" y="4219073"/>
            <a:ext cx="1026695" cy="70585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9328" y="5902453"/>
            <a:ext cx="9613232" cy="123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www.ftdichip.com/Drivers/VCP.htm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Go to the following link and download the CH34X driver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29" y="1967038"/>
            <a:ext cx="4686300" cy="3175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33379" y="5418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3"/>
              </a:rPr>
              <a:t>https://drive.google.com/file/d/0BwVeB5VOPU4RY2xVdUU3Tmx5Rmc/view?pageId=108203614547461735102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5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Connect </a:t>
            </a:r>
            <a:r>
              <a:rPr lang="en-US" dirty="0"/>
              <a:t>the board to your computer using the USB cable. The green power LED (labelled </a:t>
            </a:r>
            <a:r>
              <a:rPr lang="en-US" b="1" dirty="0"/>
              <a:t>PWR</a:t>
            </a:r>
            <a:r>
              <a:rPr lang="en-US" dirty="0"/>
              <a:t>) should go on.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712913"/>
            <a:ext cx="7480300" cy="3314700"/>
          </a:xfrm>
        </p:spPr>
      </p:pic>
    </p:spTree>
    <p:extLst>
      <p:ext uri="{BB962C8B-B14F-4D97-AF65-F5344CB8AC3E}">
        <p14:creationId xmlns:p14="http://schemas.microsoft.com/office/powerpoint/2010/main" val="89262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</a:t>
            </a:r>
            <a:r>
              <a:rPr lang="en-US" dirty="0" smtClean="0"/>
              <a:t>. Go back to the Arduino app and select your Arduino board. </a:t>
            </a:r>
            <a:br>
              <a:rPr lang="en-US" dirty="0" smtClean="0"/>
            </a:br>
            <a:r>
              <a:rPr lang="en-US" dirty="0" smtClean="0"/>
              <a:t>Go to tools &gt; board &gt; Arduino </a:t>
            </a:r>
            <a:r>
              <a:rPr lang="en-US" dirty="0" err="1" smtClean="0"/>
              <a:t>Genuino</a:t>
            </a:r>
            <a:r>
              <a:rPr lang="en-US" dirty="0" smtClean="0"/>
              <a:t> Uno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73" y="1825625"/>
            <a:ext cx="9368454" cy="4351338"/>
          </a:xfrm>
        </p:spPr>
      </p:pic>
    </p:spTree>
    <p:extLst>
      <p:ext uri="{BB962C8B-B14F-4D97-AF65-F5344CB8AC3E}">
        <p14:creationId xmlns:p14="http://schemas.microsoft.com/office/powerpoint/2010/main" val="37795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176</Words>
  <Application>Microsoft Macintosh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Downloading Arduino </vt:lpstr>
      <vt:lpstr>1. Go to the website and download the software that corresponds with your device https://www.arduino.cc/en/Main/Software </vt:lpstr>
      <vt:lpstr>2. Click ‘just download’</vt:lpstr>
      <vt:lpstr>The file is in Zip format; if you use Safari it will be automatically expanded. If you use a different browser you may need to extract it manually. </vt:lpstr>
      <vt:lpstr> 3. Copy the Arduino application into the Applications folder (or elsewhere on your computer). </vt:lpstr>
      <vt:lpstr>4. Go to the following link and download x64  for Mac OSC 10.9 and above </vt:lpstr>
      <vt:lpstr>5. Go to the following link and download the CH34X driver </vt:lpstr>
      <vt:lpstr>6. Connect the board to your computer using the USB cable. The green power LED (labelled PWR) should go on. </vt:lpstr>
      <vt:lpstr>7. Go back to the Arduino app and select your Arduino board.  Go to tools &gt; board &gt; Arduino Genuino Uno</vt:lpstr>
      <vt:lpstr>8. Select the port.  Go to tools &gt; port &gt; /dev/cu.wchusbserial1410</vt:lpstr>
      <vt:lpstr>7. Once the board and port options are correct, install a new library.   Go to sketch &gt; include library &gt; manage libraries </vt:lpstr>
      <vt:lpstr>8. Type in FastLED in the search bar and install the latest version (3.1.3)</vt:lpstr>
      <vt:lpstr>9. Go back to manage libraries   Go to sketch &gt; include library &gt; manage libraries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Downloading Arduino </dc:title>
  <dc:creator>Silva-Atiya, Aeny</dc:creator>
  <cp:lastModifiedBy>Silva-Atiya, Aeny</cp:lastModifiedBy>
  <cp:revision>29</cp:revision>
  <dcterms:created xsi:type="dcterms:W3CDTF">2017-05-09T08:11:43Z</dcterms:created>
  <dcterms:modified xsi:type="dcterms:W3CDTF">2017-05-15T02:57:47Z</dcterms:modified>
</cp:coreProperties>
</file>