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9" r:id="rId5"/>
    <p:sldId id="270" r:id="rId6"/>
    <p:sldId id="271" r:id="rId7"/>
    <p:sldId id="272" r:id="rId8"/>
    <p:sldId id="274" r:id="rId9"/>
    <p:sldId id="273" r:id="rId10"/>
    <p:sldId id="263" r:id="rId11"/>
    <p:sldId id="275" r:id="rId12"/>
    <p:sldId id="276" r:id="rId13"/>
    <p:sldId id="265" r:id="rId14"/>
    <p:sldId id="264" r:id="rId15"/>
    <p:sldId id="260" r:id="rId16"/>
    <p:sldId id="266" r:id="rId17"/>
    <p:sldId id="281" r:id="rId18"/>
    <p:sldId id="2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340"/>
  </p:normalViewPr>
  <p:slideViewPr>
    <p:cSldViewPr snapToGrid="0" snapToObjects="1">
      <p:cViewPr varScale="1">
        <p:scale>
          <a:sx n="87" d="100"/>
          <a:sy n="87" d="100"/>
        </p:scale>
        <p:origin x="54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1CCC-EC25-7F46-A86E-E5FECA6B2970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17AD-1A13-A34A-878C-B4F83A3C2B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3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1CCC-EC25-7F46-A86E-E5FECA6B2970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17AD-1A13-A34A-878C-B4F83A3C2B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83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1CCC-EC25-7F46-A86E-E5FECA6B2970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17AD-1A13-A34A-878C-B4F83A3C2B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0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1CCC-EC25-7F46-A86E-E5FECA6B2970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17AD-1A13-A34A-878C-B4F83A3C2B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5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1CCC-EC25-7F46-A86E-E5FECA6B2970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17AD-1A13-A34A-878C-B4F83A3C2B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79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1CCC-EC25-7F46-A86E-E5FECA6B2970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17AD-1A13-A34A-878C-B4F83A3C2B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2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1CCC-EC25-7F46-A86E-E5FECA6B2970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17AD-1A13-A34A-878C-B4F83A3C2B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47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1CCC-EC25-7F46-A86E-E5FECA6B2970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17AD-1A13-A34A-878C-B4F83A3C2B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83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1CCC-EC25-7F46-A86E-E5FECA6B2970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17AD-1A13-A34A-878C-B4F83A3C2B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01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1CCC-EC25-7F46-A86E-E5FECA6B2970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17AD-1A13-A34A-878C-B4F83A3C2B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7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1CCC-EC25-7F46-A86E-E5FECA6B2970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17AD-1A13-A34A-878C-B4F83A3C2B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54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31CCC-EC25-7F46-A86E-E5FECA6B2970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B17AD-1A13-A34A-878C-B4F83A3C2B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8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sparks.gogo.co.nz/ch340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arduino.cc/en/Main/Softwar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Downloading Arduino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WINDOWS</a:t>
            </a:r>
          </a:p>
        </p:txBody>
      </p:sp>
    </p:spTree>
    <p:extLst>
      <p:ext uri="{BB962C8B-B14F-4D97-AF65-F5344CB8AC3E}">
        <p14:creationId xmlns:p14="http://schemas.microsoft.com/office/powerpoint/2010/main" val="334137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 Connect the board to your computer using the USB cable. The green power LED (labelled </a:t>
            </a:r>
            <a:r>
              <a:rPr lang="en-US" b="1" dirty="0"/>
              <a:t>PWR</a:t>
            </a:r>
            <a:r>
              <a:rPr lang="en-US" dirty="0"/>
              <a:t>) should go on.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50" y="2712913"/>
            <a:ext cx="7480300" cy="3314700"/>
          </a:xfrm>
        </p:spPr>
      </p:pic>
    </p:spTree>
    <p:extLst>
      <p:ext uri="{BB962C8B-B14F-4D97-AF65-F5344CB8AC3E}">
        <p14:creationId xmlns:p14="http://schemas.microsoft.com/office/powerpoint/2010/main" val="892626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Windows may try to search for device driver software – this is good if successful. If not successful, device driver will be downloaded later.</a:t>
            </a:r>
          </a:p>
        </p:txBody>
      </p:sp>
      <p:pic>
        <p:nvPicPr>
          <p:cNvPr id="4" name="Content Placeholder 3" descr="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474" y="2124869"/>
            <a:ext cx="5343525" cy="3752850"/>
          </a:xfrm>
        </p:spPr>
      </p:pic>
      <p:pic>
        <p:nvPicPr>
          <p:cNvPr id="5" name="Picture 4" descr="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546" y="2124869"/>
            <a:ext cx="5153025" cy="34956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5. Setting up your </a:t>
            </a:r>
            <a:r>
              <a:rPr lang="en-AU" dirty="0" err="1"/>
              <a:t>Arduino</a:t>
            </a:r>
            <a:r>
              <a:rPr lang="en-AU" dirty="0"/>
              <a:t> Uno board:</a:t>
            </a:r>
            <a:br>
              <a:rPr lang="en-AU" dirty="0"/>
            </a:br>
            <a:r>
              <a:rPr lang="en-AU" dirty="0"/>
              <a:t>Click on “Tools” in the sketch window</a:t>
            </a:r>
          </a:p>
        </p:txBody>
      </p:sp>
      <p:pic>
        <p:nvPicPr>
          <p:cNvPr id="4" name="Content Placeholder 3" descr="1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2764" y="2276562"/>
            <a:ext cx="3582668" cy="4351338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4096011" y="1690688"/>
            <a:ext cx="1490597" cy="952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your Arduino board. </a:t>
            </a:r>
            <a:br>
              <a:rPr lang="en-US" dirty="0"/>
            </a:br>
            <a:r>
              <a:rPr lang="en-US" dirty="0"/>
              <a:t>Choose  </a:t>
            </a:r>
            <a:r>
              <a:rPr lang="en-US" dirty="0" err="1"/>
              <a:t>Arduino</a:t>
            </a:r>
            <a:r>
              <a:rPr lang="en-US" dirty="0"/>
              <a:t>/</a:t>
            </a:r>
            <a:r>
              <a:rPr lang="en-US" dirty="0" err="1"/>
              <a:t>Genuino</a:t>
            </a:r>
            <a:r>
              <a:rPr lang="en-US" dirty="0"/>
              <a:t> Uno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73" y="1825625"/>
            <a:ext cx="9368454" cy="4351338"/>
          </a:xfrm>
        </p:spPr>
      </p:pic>
    </p:spTree>
    <p:extLst>
      <p:ext uri="{BB962C8B-B14F-4D97-AF65-F5344CB8AC3E}">
        <p14:creationId xmlns:p14="http://schemas.microsoft.com/office/powerpoint/2010/main" val="377953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5177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Again, in “Tools” select the port (e.g. ‘COM 4’) then go to Step 6.</a:t>
            </a:r>
            <a:br>
              <a:rPr lang="en-US" dirty="0"/>
            </a:br>
            <a:r>
              <a:rPr lang="en-US" dirty="0"/>
              <a:t>If “Port” is greyed out, you will now need to download the device driver software…..</a:t>
            </a:r>
            <a:br>
              <a:rPr lang="en-US" dirty="0"/>
            </a:br>
            <a:endParaRPr lang="en-US" dirty="0"/>
          </a:p>
        </p:txBody>
      </p:sp>
      <p:pic>
        <p:nvPicPr>
          <p:cNvPr id="9" name="Content Placeholder 8" descr="1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9130" y="2397140"/>
            <a:ext cx="3693740" cy="4351338"/>
          </a:xfrm>
        </p:spPr>
      </p:pic>
      <p:sp>
        <p:nvSpPr>
          <p:cNvPr id="5" name="Arrow: Right 4"/>
          <p:cNvSpPr/>
          <p:nvPr/>
        </p:nvSpPr>
        <p:spPr>
          <a:xfrm>
            <a:off x="3543300" y="4062046"/>
            <a:ext cx="1573823" cy="140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2590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18177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If the port is not there go to the link below, download the CH340 driver, follow the instructions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54183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linkClick r:id="rId2"/>
              </a:rPr>
              <a:t>http://sparks.gogo.co.nz/ch340.html</a:t>
            </a:r>
            <a:endParaRPr lang="en-US" dirty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24375" y="3686969"/>
            <a:ext cx="3143250" cy="628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" y="3059432"/>
            <a:ext cx="11115675" cy="2076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33622"/>
            <a:ext cx="31432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55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go back and choose the correct com port. You can check this in Device Manager.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763" y="1958975"/>
            <a:ext cx="4365674" cy="435133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613" y="1863687"/>
            <a:ext cx="3383573" cy="4541914"/>
          </a:xfrm>
          <a:prstGeom prst="rect">
            <a:avLst/>
          </a:prstGeom>
        </p:spPr>
      </p:pic>
      <p:sp>
        <p:nvSpPr>
          <p:cNvPr id="8" name="Arrow: Left 7"/>
          <p:cNvSpPr/>
          <p:nvPr/>
        </p:nvSpPr>
        <p:spPr>
          <a:xfrm>
            <a:off x="5153025" y="3752850"/>
            <a:ext cx="1085850" cy="1809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Arrow: Left 8"/>
          <p:cNvSpPr/>
          <p:nvPr/>
        </p:nvSpPr>
        <p:spPr>
          <a:xfrm>
            <a:off x="9566031" y="5134708"/>
            <a:ext cx="1310054" cy="1934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8067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6. Now try to upload the example sketch called ‘Blink’ to your Arduino board. </a:t>
            </a:r>
            <a:br>
              <a:rPr lang="en-AU" dirty="0"/>
            </a:br>
            <a:r>
              <a:rPr lang="en-AU" dirty="0"/>
              <a:t>File </a:t>
            </a:r>
            <a:r>
              <a:rPr lang="en-AU" dirty="0">
                <a:sym typeface="Wingdings" panose="05000000000000000000" pitchFamily="2" charset="2"/>
              </a:rPr>
              <a:t> Examples  01.Basics  Blink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0665" y="1936095"/>
            <a:ext cx="5410669" cy="4130398"/>
          </a:xfrm>
        </p:spPr>
      </p:pic>
    </p:spTree>
    <p:extLst>
      <p:ext uri="{BB962C8B-B14F-4D97-AF65-F5344CB8AC3E}">
        <p14:creationId xmlns:p14="http://schemas.microsoft.com/office/powerpoint/2010/main" val="835087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Now press the upload icon.  If upload is successful, the small LED on the board will blink on and off.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7636" y="2057119"/>
            <a:ext cx="3636728" cy="4351338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V="1">
            <a:off x="2662177" y="2696901"/>
            <a:ext cx="1979271" cy="9606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914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 Go to the website and download the software that corresponds with your device</a:t>
            </a:r>
            <a:br>
              <a:rPr lang="en-US" dirty="0"/>
            </a:br>
            <a:r>
              <a:rPr lang="en-US" dirty="0">
                <a:hlinkClick r:id="rId2"/>
              </a:rPr>
              <a:t>https://www.arduino.cc/en/Main/Software</a:t>
            </a:r>
            <a:r>
              <a:rPr lang="en-US" dirty="0"/>
              <a:t> </a:t>
            </a:r>
          </a:p>
        </p:txBody>
      </p:sp>
      <p:sp>
        <p:nvSpPr>
          <p:cNvPr id="3" name="Oval 2"/>
          <p:cNvSpPr/>
          <p:nvPr/>
        </p:nvSpPr>
        <p:spPr>
          <a:xfrm>
            <a:off x="7796463" y="3801979"/>
            <a:ext cx="2422358" cy="72189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119792"/>
            <a:ext cx="10616031" cy="3861907"/>
          </a:xfrm>
        </p:spPr>
      </p:pic>
    </p:spTree>
    <p:extLst>
      <p:ext uri="{BB962C8B-B14F-4D97-AF65-F5344CB8AC3E}">
        <p14:creationId xmlns:p14="http://schemas.microsoft.com/office/powerpoint/2010/main" val="1110718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Click ‘just download’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060" y="2274804"/>
            <a:ext cx="7540759" cy="4351338"/>
          </a:xfrm>
        </p:spPr>
      </p:pic>
      <p:sp>
        <p:nvSpPr>
          <p:cNvPr id="5" name="Oval 4"/>
          <p:cNvSpPr/>
          <p:nvPr/>
        </p:nvSpPr>
        <p:spPr>
          <a:xfrm>
            <a:off x="5933440" y="5709921"/>
            <a:ext cx="2357120" cy="916221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72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Choose ‘Save as’ to save the installation file on your Desktop. Or it may just download into your ‘Downloads’ folder.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2131" y="1825624"/>
            <a:ext cx="7399543" cy="4872871"/>
          </a:xfrm>
        </p:spPr>
      </p:pic>
    </p:spTree>
    <p:extLst>
      <p:ext uri="{BB962C8B-B14F-4D97-AF65-F5344CB8AC3E}">
        <p14:creationId xmlns:p14="http://schemas.microsoft.com/office/powerpoint/2010/main" val="607935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166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AU" dirty="0"/>
              <a:t>3. If it downloaded to your ‘Downloads’ folder, open the folder and drag the file onto your desktop. Double click the </a:t>
            </a:r>
            <a:r>
              <a:rPr lang="en-AU" dirty="0" err="1"/>
              <a:t>arduino</a:t>
            </a:r>
            <a:r>
              <a:rPr lang="en-AU" dirty="0"/>
              <a:t> file icon on your desktop.</a:t>
            </a:r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6922" y="3099028"/>
            <a:ext cx="5343525" cy="1428750"/>
          </a:xfrm>
        </p:spPr>
      </p:pic>
      <p:pic>
        <p:nvPicPr>
          <p:cNvPr id="5" name="Picture 4" descr="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7664" y="4310450"/>
            <a:ext cx="746825" cy="800169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346532" y="4709786"/>
            <a:ext cx="4158641" cy="400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If you get a Windows security warning, click “Run” to begin the installation.</a:t>
            </a:r>
          </a:p>
        </p:txBody>
      </p:sp>
      <p:pic>
        <p:nvPicPr>
          <p:cNvPr id="5" name="Content Placeholder 4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3365" y="2131849"/>
            <a:ext cx="5024438" cy="376530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Click ‘I Agree’ for the licence agreement.</a:t>
            </a:r>
            <a:br>
              <a:rPr lang="en-AU" dirty="0"/>
            </a:br>
            <a:r>
              <a:rPr lang="en-AU" dirty="0"/>
              <a:t>Then click ‘Next’ for all the options to be installed</a:t>
            </a:r>
          </a:p>
        </p:txBody>
      </p:sp>
      <p:pic>
        <p:nvPicPr>
          <p:cNvPr id="6" name="Content Placeholder 5" descr="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6403" y="2309418"/>
            <a:ext cx="4130398" cy="3033023"/>
          </a:xfrm>
        </p:spPr>
      </p:pic>
      <p:pic>
        <p:nvPicPr>
          <p:cNvPr id="7" name="Picture 6" descr="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9598" y="2309418"/>
            <a:ext cx="4084674" cy="3033023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5724395" y="3807912"/>
            <a:ext cx="789139" cy="3131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/>
              <a:t>Click “Install” and install all the device software,  </a:t>
            </a:r>
            <a:br>
              <a:rPr lang="en-AU" sz="4000" dirty="0"/>
            </a:br>
            <a:r>
              <a:rPr lang="en-AU" sz="4000" dirty="0"/>
              <a:t>                                                       finally  click “Close” </a:t>
            </a:r>
          </a:p>
        </p:txBody>
      </p:sp>
      <p:pic>
        <p:nvPicPr>
          <p:cNvPr id="4" name="Content Placeholder 3" descr="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842" y="2022845"/>
            <a:ext cx="3506746" cy="2611690"/>
          </a:xfrm>
        </p:spPr>
      </p:pic>
      <p:pic>
        <p:nvPicPr>
          <p:cNvPr id="7" name="Picture 6" descr="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703" y="1114816"/>
            <a:ext cx="3057134" cy="1896690"/>
          </a:xfrm>
          <a:prstGeom prst="rect">
            <a:avLst/>
          </a:prstGeom>
        </p:spPr>
      </p:pic>
      <p:pic>
        <p:nvPicPr>
          <p:cNvPr id="9" name="Picture 8" descr="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050" y="2219875"/>
            <a:ext cx="2811787" cy="1910076"/>
          </a:xfrm>
          <a:prstGeom prst="rect">
            <a:avLst/>
          </a:prstGeom>
        </p:spPr>
      </p:pic>
      <p:pic>
        <p:nvPicPr>
          <p:cNvPr id="10" name="Picture 9" descr="1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8587" y="3328690"/>
            <a:ext cx="2939894" cy="1953252"/>
          </a:xfrm>
          <a:prstGeom prst="rect">
            <a:avLst/>
          </a:prstGeom>
        </p:spPr>
      </p:pic>
      <p:pic>
        <p:nvPicPr>
          <p:cNvPr id="11" name="Picture 10" descr="1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0124" y="4509370"/>
            <a:ext cx="2818357" cy="1893432"/>
          </a:xfrm>
          <a:prstGeom prst="rect">
            <a:avLst/>
          </a:prstGeom>
        </p:spPr>
      </p:pic>
      <p:pic>
        <p:nvPicPr>
          <p:cNvPr id="12" name="Picture 11" descr="1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8220" y="2219875"/>
            <a:ext cx="3689043" cy="27404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Double click on the new desktop icon, and “Allow access” for the firewall warning</a:t>
            </a:r>
          </a:p>
        </p:txBody>
      </p:sp>
      <p:pic>
        <p:nvPicPr>
          <p:cNvPr id="8" name="Content Placeholder 7" descr="12.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1427" y="3160162"/>
            <a:ext cx="731583" cy="998307"/>
          </a:xfrm>
        </p:spPr>
      </p:pic>
      <p:pic>
        <p:nvPicPr>
          <p:cNvPr id="9" name="Picture 8" descr="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035" y="1941209"/>
            <a:ext cx="4534394" cy="4346857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3720230" y="3469710"/>
            <a:ext cx="1691014" cy="413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310</Words>
  <Application>Microsoft Office PowerPoint</Application>
  <PresentationFormat>Widescreen</PresentationFormat>
  <Paragraphs>20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Downloading Arduino </vt:lpstr>
      <vt:lpstr>1. Go to the website and download the software that corresponds with your device https://www.arduino.cc/en/Main/Software </vt:lpstr>
      <vt:lpstr>2. Click ‘just download’</vt:lpstr>
      <vt:lpstr>Choose ‘Save as’ to save the installation file on your Desktop. Or it may just download into your ‘Downloads’ folder. </vt:lpstr>
      <vt:lpstr>3. If it downloaded to your ‘Downloads’ folder, open the folder and drag the file onto your desktop. Double click the arduino file icon on your desktop.</vt:lpstr>
      <vt:lpstr>If you get a Windows security warning, click “Run” to begin the installation.</vt:lpstr>
      <vt:lpstr>Click ‘I Agree’ for the licence agreement. Then click ‘Next’ for all the options to be installed</vt:lpstr>
      <vt:lpstr>Click “Install” and install all the device software,                                                          finally  click “Close” </vt:lpstr>
      <vt:lpstr>Double click on the new desktop icon, and “Allow access” for the firewall warning</vt:lpstr>
      <vt:lpstr>4. Connect the board to your computer using the USB cable. The green power LED (labelled PWR) should go on. </vt:lpstr>
      <vt:lpstr>Windows may try to search for device driver software – this is good if successful. If not successful, device driver will be downloaded later.</vt:lpstr>
      <vt:lpstr>5. Setting up your Arduino Uno board: Click on “Tools” in the sketch window</vt:lpstr>
      <vt:lpstr>Select your Arduino board.  Choose  Arduino/Genuino Uno</vt:lpstr>
      <vt:lpstr>Again, in “Tools” select the port (e.g. ‘COM 4’) then go to Step 6. If “Port” is greyed out, you will now need to download the device driver software….. </vt:lpstr>
      <vt:lpstr>If the port is not there go to the link below, download the CH340 driver, follow the instructions</vt:lpstr>
      <vt:lpstr>Now go back and choose the correct com port. You can check this in Device Manager.</vt:lpstr>
      <vt:lpstr>6. Now try to upload the example sketch called ‘Blink’ to your Arduino board.  File  Examples  01.Basics  Blink</vt:lpstr>
      <vt:lpstr>Now press the upload icon.  If upload is successful, the small LED on the board will blink on and off.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Downloading Arduino </dc:title>
  <dc:creator>Silva-Atiya, Aeny</dc:creator>
  <cp:lastModifiedBy>Van Leeuwen, John</cp:lastModifiedBy>
  <cp:revision>79</cp:revision>
  <dcterms:created xsi:type="dcterms:W3CDTF">2017-05-09T08:11:43Z</dcterms:created>
  <dcterms:modified xsi:type="dcterms:W3CDTF">2017-05-15T09:54:15Z</dcterms:modified>
</cp:coreProperties>
</file>