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2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6" r:id="rId11"/>
    <p:sldId id="274" r:id="rId12"/>
    <p:sldId id="275" r:id="rId13"/>
    <p:sldId id="277" r:id="rId14"/>
    <p:sldId id="278" r:id="rId15"/>
    <p:sldId id="279" r:id="rId16"/>
    <p:sldId id="280" r:id="rId17"/>
    <p:sldId id="304" r:id="rId18"/>
    <p:sldId id="285" r:id="rId19"/>
    <p:sldId id="286" r:id="rId20"/>
    <p:sldId id="303" r:id="rId21"/>
    <p:sldId id="287" r:id="rId22"/>
    <p:sldId id="288" r:id="rId23"/>
    <p:sldId id="305" r:id="rId24"/>
    <p:sldId id="289" r:id="rId25"/>
    <p:sldId id="291" r:id="rId26"/>
    <p:sldId id="293" r:id="rId27"/>
    <p:sldId id="297" r:id="rId28"/>
    <p:sldId id="306" r:id="rId29"/>
    <p:sldId id="294" r:id="rId30"/>
    <p:sldId id="296" r:id="rId31"/>
    <p:sldId id="295" r:id="rId32"/>
    <p:sldId id="307" r:id="rId33"/>
    <p:sldId id="308" r:id="rId34"/>
    <p:sldId id="29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752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312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221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340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74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820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8170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489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179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9042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829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4AD71-B2F7-4B6C-B851-6A6EA5373CAA}" type="datetimeFigureOut">
              <a:rPr lang="en-AU" smtClean="0"/>
              <a:t>7/11/2018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BD4EA-24D1-48D2-922F-AA9CCBAE73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398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12474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How to build a ballistic launcher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5"/>
            <a:ext cx="9144000" cy="6829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697342"/>
            <a:ext cx="46085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rgbClr val="FFFF00"/>
                </a:solidFill>
              </a:rPr>
              <a:t>How to build a ballistic launcher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47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196752"/>
            <a:ext cx="748883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FF00"/>
                </a:solidFill>
              </a:rPr>
              <a:t>Next, cut a length of pine timber </a:t>
            </a:r>
            <a:r>
              <a:rPr lang="en-AU" sz="2800" b="1" dirty="0" smtClean="0">
                <a:solidFill>
                  <a:srgbClr val="FFFF00"/>
                </a:solidFill>
              </a:rPr>
              <a:t>about 400mm</a:t>
            </a:r>
            <a:r>
              <a:rPr lang="en-AU" sz="2400" b="1" dirty="0" smtClean="0">
                <a:solidFill>
                  <a:srgbClr val="FFFF00"/>
                </a:solidFill>
              </a:rPr>
              <a:t>, (or as long as the width W of your original square)</a:t>
            </a:r>
          </a:p>
          <a:p>
            <a:endParaRPr lang="en-AU" sz="2400" b="1" dirty="0">
              <a:solidFill>
                <a:srgbClr val="FFFF00"/>
              </a:solidFill>
            </a:endParaRPr>
          </a:p>
          <a:p>
            <a:r>
              <a:rPr lang="en-AU" sz="2400" b="1" dirty="0" smtClean="0">
                <a:solidFill>
                  <a:srgbClr val="FFFF00"/>
                </a:solidFill>
              </a:rPr>
              <a:t>You can use a set square or small carpenter’s square to make sure the cut line is “square” (90 degrees to the side of the length of pine timber)</a:t>
            </a:r>
            <a:endParaRPr lang="en-A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2132856"/>
            <a:ext cx="2016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Next, measure and draw a line down the middle of your smaller rectangle board.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9021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3886" y="867833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07" y="1556792"/>
            <a:ext cx="19797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Place the side of the pine over the centre line and trace the width of the board on each side….</a:t>
            </a:r>
          </a:p>
          <a:p>
            <a:r>
              <a:rPr lang="en-AU" sz="2000" b="1" dirty="0" smtClean="0"/>
              <a:t>See the two faint lines!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5212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628800"/>
            <a:ext cx="1728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Mark three points on the centre line…</a:t>
            </a:r>
          </a:p>
          <a:p>
            <a:endParaRPr lang="en-AU" sz="2000" b="1" dirty="0" smtClean="0"/>
          </a:p>
          <a:p>
            <a:r>
              <a:rPr lang="en-AU" sz="2000" b="1" dirty="0" smtClean="0"/>
              <a:t>One in the middle and the other two about 50mm from each end 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30056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105273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Use a small drill bit to drill a hole through each mark</a:t>
            </a:r>
            <a:endParaRPr lang="en-A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32507" y="3594369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DON’T drill into the table top !!</a:t>
            </a:r>
          </a:p>
          <a:p>
            <a:r>
              <a:rPr lang="en-AU" sz="2000" b="1" dirty="0" smtClean="0"/>
              <a:t>Move the board so that the hole is not over the table!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9626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548" y="5157192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FF00"/>
                </a:solidFill>
              </a:rPr>
              <a:t>Line up the 400mm piece of pine under the small rectangle board</a:t>
            </a:r>
          </a:p>
          <a:p>
            <a:r>
              <a:rPr lang="en-AU" sz="2000" b="1" dirty="0" smtClean="0">
                <a:solidFill>
                  <a:srgbClr val="FFFF00"/>
                </a:solidFill>
              </a:rPr>
              <a:t>Slowly drive three long screws through the holes into the pine piece below so that the screws are about half way in.</a:t>
            </a:r>
          </a:p>
          <a:p>
            <a:r>
              <a:rPr lang="en-AU" sz="2000" b="1" dirty="0" smtClean="0">
                <a:solidFill>
                  <a:srgbClr val="FFFF00"/>
                </a:solidFill>
              </a:rPr>
              <a:t>Use the screwdriver bit in the electric drill. </a:t>
            </a:r>
            <a:endParaRPr lang="en-A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0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12776"/>
            <a:ext cx="20108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Reverse the drill driver direction, then unscrew and remove he three screws again.</a:t>
            </a:r>
          </a:p>
          <a:p>
            <a:endParaRPr lang="en-AU" dirty="0"/>
          </a:p>
          <a:p>
            <a:r>
              <a:rPr lang="en-AU" dirty="0" smtClean="0"/>
              <a:t>There should be three holes in the piece of pine.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65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4889"/>
            <a:ext cx="9144000" cy="6829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1680" y="476672"/>
            <a:ext cx="6192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/>
              <a:t>Line up the side of one triangle with the piece of pine.</a:t>
            </a:r>
          </a:p>
          <a:p>
            <a:r>
              <a:rPr lang="en-AU" sz="2000" b="1" dirty="0"/>
              <a:t>‘Pre-drill’ three holes through the triangle  and just into the  top of the pine.</a:t>
            </a:r>
          </a:p>
          <a:p>
            <a:r>
              <a:rPr lang="en-AU" sz="2000" b="1" dirty="0"/>
              <a:t>Then drive three SMALL screws into the holes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2024" y="473756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800" b="1" dirty="0">
                <a:solidFill>
                  <a:srgbClr val="FF0000"/>
                </a:solidFill>
              </a:rPr>
              <a:t>These </a:t>
            </a:r>
            <a:r>
              <a:rPr lang="en-AU" sz="2800" b="1" dirty="0" smtClean="0">
                <a:solidFill>
                  <a:srgbClr val="FF0000"/>
                </a:solidFill>
              </a:rPr>
              <a:t>holes in the pine </a:t>
            </a:r>
            <a:r>
              <a:rPr lang="en-AU" sz="2800" b="1" dirty="0">
                <a:solidFill>
                  <a:srgbClr val="FF0000"/>
                </a:solidFill>
              </a:rPr>
              <a:t>should be facing the outside of the triangle !</a:t>
            </a:r>
          </a:p>
        </p:txBody>
      </p:sp>
      <p:sp>
        <p:nvSpPr>
          <p:cNvPr id="6" name="Up Arrow 5"/>
          <p:cNvSpPr/>
          <p:nvPr/>
        </p:nvSpPr>
        <p:spPr>
          <a:xfrm>
            <a:off x="2331217" y="3234446"/>
            <a:ext cx="288032" cy="1022223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00"/>
              </a:solidFill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5724128" y="3054003"/>
            <a:ext cx="288032" cy="1022223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Up Arrow 7"/>
          <p:cNvSpPr/>
          <p:nvPr/>
        </p:nvSpPr>
        <p:spPr>
          <a:xfrm>
            <a:off x="8819043" y="2813556"/>
            <a:ext cx="288032" cy="1022223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069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76672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Cut three pieces of pine 150mm long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7257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2348880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Attach one piece of pine at this position inside the triangle.</a:t>
            </a:r>
          </a:p>
          <a:p>
            <a:r>
              <a:rPr lang="en-AU" sz="2400" b="1" dirty="0" smtClean="0"/>
              <a:t>Pre-drill and use two SHORT screws though the triangle into the pine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100720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2"/>
            <a:ext cx="9156506" cy="6839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5964" y="1412776"/>
            <a:ext cx="5250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rgbClr val="FFFF00"/>
                </a:solidFill>
              </a:rPr>
              <a:t>To make this launcher, we will use </a:t>
            </a:r>
            <a:r>
              <a:rPr lang="en-AU" sz="2800" b="1" dirty="0" smtClean="0">
                <a:solidFill>
                  <a:srgbClr val="FFFF00"/>
                </a:solidFill>
              </a:rPr>
              <a:t> 9 short </a:t>
            </a:r>
            <a:r>
              <a:rPr lang="en-AU" sz="2800" b="1" dirty="0" smtClean="0">
                <a:solidFill>
                  <a:srgbClr val="FFFF00"/>
                </a:solidFill>
              </a:rPr>
              <a:t>screws and </a:t>
            </a:r>
            <a:r>
              <a:rPr lang="en-AU" sz="2800" b="1" dirty="0" smtClean="0">
                <a:solidFill>
                  <a:srgbClr val="FFFF00"/>
                </a:solidFill>
              </a:rPr>
              <a:t> 8 long </a:t>
            </a:r>
            <a:r>
              <a:rPr lang="en-AU" sz="2800" b="1" dirty="0" smtClean="0">
                <a:solidFill>
                  <a:srgbClr val="FFFF00"/>
                </a:solidFill>
              </a:rPr>
              <a:t>screws:</a:t>
            </a:r>
            <a:endParaRPr lang="en-AU" sz="28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0020" y="5085184"/>
            <a:ext cx="5394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smtClean="0">
                <a:solidFill>
                  <a:srgbClr val="FFFF00"/>
                </a:solidFill>
              </a:rPr>
              <a:t>SHORT                 LONG</a:t>
            </a:r>
            <a:endParaRPr lang="en-A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2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9144000" cy="682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55776" y="1700808"/>
            <a:ext cx="2718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/>
              <a:t>Pre-drill and use two SHORT screws though the triangle into the pine</a:t>
            </a:r>
          </a:p>
        </p:txBody>
      </p:sp>
    </p:spTree>
    <p:extLst>
      <p:ext uri="{BB962C8B-B14F-4D97-AF65-F5344CB8AC3E}">
        <p14:creationId xmlns:p14="http://schemas.microsoft.com/office/powerpoint/2010/main" val="329250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FF00"/>
                </a:solidFill>
              </a:rPr>
              <a:t>Drill a hole about 40mm from the end of the long piece of pine you have left.  This piece is the “lever arm”.</a:t>
            </a:r>
          </a:p>
          <a:p>
            <a:r>
              <a:rPr lang="en-AU" sz="2400" b="1" dirty="0" smtClean="0">
                <a:solidFill>
                  <a:srgbClr val="FFFF00"/>
                </a:solidFill>
              </a:rPr>
              <a:t>The hole must be in the centre of the timber. Ask your teacher if they can use a ¼” drill bit on the Drill </a:t>
            </a:r>
            <a:r>
              <a:rPr lang="en-AU" sz="2400" b="1" dirty="0">
                <a:solidFill>
                  <a:srgbClr val="FFFF00"/>
                </a:solidFill>
              </a:rPr>
              <a:t>P</a:t>
            </a:r>
            <a:r>
              <a:rPr lang="en-AU" sz="2400" b="1" dirty="0" smtClean="0">
                <a:solidFill>
                  <a:srgbClr val="FFFF00"/>
                </a:solidFill>
              </a:rPr>
              <a:t>ress machine. Or else, use a ¼” drill bit and drill 90 degrees to the face of the wood.</a:t>
            </a:r>
            <a:endParaRPr lang="en-A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17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04664"/>
            <a:ext cx="4680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Next, line up your lever arm as shown. Leave a gap of about 10mm between the end of the lever arm and the pine piece on the left side!</a:t>
            </a:r>
          </a:p>
          <a:p>
            <a:r>
              <a:rPr lang="en-AU" sz="2000" b="1" dirty="0" smtClean="0"/>
              <a:t>Now, DRILL A HOLE though the lever arm hole and though the triangle board below.</a:t>
            </a:r>
          </a:p>
          <a:p>
            <a:endParaRPr lang="en-AU" sz="2000" b="1" dirty="0"/>
          </a:p>
          <a:p>
            <a:r>
              <a:rPr lang="en-AU" sz="2000" b="1" dirty="0" smtClean="0"/>
              <a:t>DON’T drill into the table top!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89818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162880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FF00"/>
                </a:solidFill>
              </a:rPr>
              <a:t>Cut a 60mm piece of ¼” dowel rod :</a:t>
            </a:r>
            <a:endParaRPr lang="en-A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1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63691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Dowel rod</a:t>
            </a:r>
            <a:endParaRPr lang="en-AU" sz="2000" b="1" dirty="0"/>
          </a:p>
        </p:txBody>
      </p:sp>
      <p:sp>
        <p:nvSpPr>
          <p:cNvPr id="4" name="Right Arrow 3"/>
          <p:cNvSpPr/>
          <p:nvPr/>
        </p:nvSpPr>
        <p:spPr>
          <a:xfrm rot="2152906">
            <a:off x="469963" y="3198096"/>
            <a:ext cx="864096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3600" y="177281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FF00"/>
                </a:solidFill>
              </a:rPr>
              <a:t>Move the lever arm 90 degrees to the long side of the triangle</a:t>
            </a:r>
            <a:endParaRPr lang="en-AU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8938" y="4647408"/>
            <a:ext cx="244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Trace a pencil line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76154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4111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Next, pre-drill and screw one of the 150mm pine pieces. The next pictures show how….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249217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894" y="2852936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It should be screwed from this side,</a:t>
            </a:r>
          </a:p>
          <a:p>
            <a:r>
              <a:rPr lang="en-AU" sz="2000" b="1" dirty="0"/>
              <a:t>t</a:t>
            </a:r>
            <a:r>
              <a:rPr lang="en-AU" sz="2000" b="1" dirty="0" smtClean="0"/>
              <a:t>hrough the triangle board into the pine</a:t>
            </a:r>
            <a:endParaRPr lang="en-A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89430" y="83671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FFFF00"/>
                </a:solidFill>
              </a:rPr>
              <a:t>70mm of the pine piece sticks out from the side of the triangle</a:t>
            </a:r>
            <a:endParaRPr lang="en-AU" sz="2000" b="1" dirty="0">
              <a:solidFill>
                <a:srgbClr val="FFFF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967536" y="980728"/>
            <a:ext cx="183406" cy="144016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6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573016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Use SHORT screws !!</a:t>
            </a:r>
          </a:p>
          <a:p>
            <a:r>
              <a:rPr lang="en-AU" sz="2000" b="1" dirty="0" smtClean="0"/>
              <a:t>Drive the screws just level with the surface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4856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4581128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Find some thin cardboard…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317376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443711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Cut and glue the cardboard to these pieces of pine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23434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995" y="764704"/>
            <a:ext cx="3024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1.Measure the width W of your board</a:t>
            </a:r>
          </a:p>
          <a:p>
            <a:endParaRPr lang="en-AU" sz="2000" b="1" dirty="0"/>
          </a:p>
          <a:p>
            <a:r>
              <a:rPr lang="en-AU" sz="2000" b="1" dirty="0" smtClean="0"/>
              <a:t>2. Measure the same distance along the top and bottom of the board and draw a line to make a square</a:t>
            </a:r>
            <a:endParaRPr lang="en-A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5301208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3. Draw a diagonal line across the square.</a:t>
            </a:r>
          </a:p>
          <a:p>
            <a:r>
              <a:rPr lang="en-AU" sz="2000" b="1" dirty="0" smtClean="0"/>
              <a:t>All lines must be straight!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8291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840" y="5013176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Line up the second triangle with the first triangle below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13253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32868"/>
            <a:ext cx="8784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Make pencil marks to help join the last 150mm pine piece to the second triangle with SHORT screws.</a:t>
            </a:r>
          </a:p>
          <a:p>
            <a:endParaRPr lang="en-AU" sz="2400" b="1" dirty="0"/>
          </a:p>
          <a:p>
            <a:r>
              <a:rPr lang="en-AU" sz="2400" b="1" dirty="0" smtClean="0"/>
              <a:t>Finally, use LONG screws to join the second triangle through the cardboard into the pine.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36126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1539552"/>
            <a:ext cx="12348864" cy="92235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212372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/>
              <a:t>Put the lever arm in place and line up its hole with the hole in the side of the triangle</a:t>
            </a:r>
          </a:p>
          <a:p>
            <a:endParaRPr lang="en-AU" sz="2400" b="1" dirty="0"/>
          </a:p>
          <a:p>
            <a:r>
              <a:rPr lang="en-AU" sz="2400" b="1" dirty="0" smtClean="0"/>
              <a:t>Drill </a:t>
            </a:r>
            <a:r>
              <a:rPr lang="en-AU" sz="2400" b="1" dirty="0" smtClean="0"/>
              <a:t>through the </a:t>
            </a:r>
            <a:r>
              <a:rPr lang="en-AU" sz="2400" b="1" dirty="0" smtClean="0"/>
              <a:t>hole</a:t>
            </a:r>
            <a:r>
              <a:rPr lang="en-AU" sz="2400" b="1" dirty="0" smtClean="0"/>
              <a:t>, through the lever arm and both </a:t>
            </a:r>
            <a:r>
              <a:rPr lang="en-AU" sz="2400" b="1" dirty="0" smtClean="0"/>
              <a:t>triangles</a:t>
            </a:r>
          </a:p>
          <a:p>
            <a:endParaRPr lang="en-AU" sz="2400" b="1" dirty="0"/>
          </a:p>
          <a:p>
            <a:r>
              <a:rPr lang="en-AU" sz="2400" b="1" dirty="0" smtClean="0"/>
              <a:t>Push the dowel rod through the holes</a:t>
            </a:r>
            <a:endParaRPr lang="en-AU" sz="2400" b="1" dirty="0"/>
          </a:p>
        </p:txBody>
      </p:sp>
    </p:spTree>
    <p:extLst>
      <p:ext uri="{BB962C8B-B14F-4D97-AF65-F5344CB8AC3E}">
        <p14:creationId xmlns:p14="http://schemas.microsoft.com/office/powerpoint/2010/main" val="7223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13699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5976" y="18864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 smtClean="0">
                <a:solidFill>
                  <a:srgbClr val="FFFF00"/>
                </a:solidFill>
              </a:rPr>
              <a:t>Screw on the rectangle board to make the base of the launcher</a:t>
            </a:r>
            <a:endParaRPr lang="en-A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0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1124744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rgbClr val="FFFF00"/>
                </a:solidFill>
              </a:rPr>
              <a:t>Add “screw eyes”, rubber bands and a ball </a:t>
            </a:r>
            <a:r>
              <a:rPr lang="en-AU" sz="2800" b="1" dirty="0" smtClean="0">
                <a:solidFill>
                  <a:srgbClr val="FFFF00"/>
                </a:solidFill>
              </a:rPr>
              <a:t>holder</a:t>
            </a:r>
          </a:p>
        </p:txBody>
      </p:sp>
    </p:spTree>
    <p:extLst>
      <p:ext uri="{BB962C8B-B14F-4D97-AF65-F5344CB8AC3E}">
        <p14:creationId xmlns:p14="http://schemas.microsoft.com/office/powerpoint/2010/main" val="3572383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725144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Cut off the smaller rectangle board.</a:t>
            </a:r>
          </a:p>
          <a:p>
            <a:endParaRPr lang="en-AU" sz="2400" dirty="0" smtClean="0"/>
          </a:p>
          <a:p>
            <a:r>
              <a:rPr lang="en-AU" sz="2400" dirty="0" smtClean="0"/>
              <a:t>Make the saw cut so that it just touches the RIGHT side of the line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70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2564904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Get ready to cut the square diagonally.</a:t>
            </a:r>
          </a:p>
          <a:p>
            <a:endParaRPr lang="en-AU" sz="2000" b="1" dirty="0"/>
          </a:p>
          <a:p>
            <a:r>
              <a:rPr lang="en-AU" sz="2000" b="1" dirty="0" smtClean="0"/>
              <a:t>Clamp the board so that the cut line will be away from the edge of your table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90335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0"/>
            <a:ext cx="9144000" cy="6843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5013176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Begin the saw cut with a small </a:t>
            </a:r>
            <a:r>
              <a:rPr lang="en-AU" sz="2000" b="1" dirty="0" err="1" smtClean="0"/>
              <a:t>tenon</a:t>
            </a:r>
            <a:r>
              <a:rPr lang="en-AU" sz="2000" b="1" dirty="0" smtClean="0"/>
              <a:t> saw with small teeth.</a:t>
            </a:r>
          </a:p>
          <a:p>
            <a:endParaRPr lang="en-AU" sz="2000" b="1" dirty="0"/>
          </a:p>
          <a:p>
            <a:r>
              <a:rPr lang="en-AU" sz="2000" b="1" dirty="0" smtClean="0"/>
              <a:t>Look at the NEXT picture BEFORE you cut!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6846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589240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Cut down the centre of your cut line this time!</a:t>
            </a:r>
          </a:p>
          <a:p>
            <a:endParaRPr lang="en-AU" sz="2000" b="1" dirty="0"/>
          </a:p>
          <a:p>
            <a:r>
              <a:rPr lang="en-AU" sz="2000" b="1" dirty="0" smtClean="0"/>
              <a:t>Change to a larger panel saw when you get the cut started.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4474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2852936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Use sand paper on a sanding block to remove wood splinters and smooth the edges and surface of the two triangle boards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12089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2" y="18489"/>
            <a:ext cx="9144000" cy="6829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191683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Line up the two triangles to check they are the same size</a:t>
            </a:r>
            <a:endParaRPr lang="en-AU" sz="2000" b="1" dirty="0"/>
          </a:p>
        </p:txBody>
      </p:sp>
    </p:spTree>
    <p:extLst>
      <p:ext uri="{BB962C8B-B14F-4D97-AF65-F5344CB8AC3E}">
        <p14:creationId xmlns:p14="http://schemas.microsoft.com/office/powerpoint/2010/main" val="352010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858</Words>
  <Application>Microsoft Office PowerPoint</Application>
  <PresentationFormat>On-screen Show (4:3)</PresentationFormat>
  <Paragraphs>78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NSW, Department of Education and Training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build a ballistic launcher</dc:title>
  <dc:creator>Rosanna Pavlovic</dc:creator>
  <cp:lastModifiedBy>John Van Leeuwen</cp:lastModifiedBy>
  <cp:revision>66</cp:revision>
  <dcterms:created xsi:type="dcterms:W3CDTF">2017-11-01T21:29:22Z</dcterms:created>
  <dcterms:modified xsi:type="dcterms:W3CDTF">2018-11-06T21:23:52Z</dcterms:modified>
</cp:coreProperties>
</file>