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58" r:id="rId4"/>
    <p:sldId id="269" r:id="rId5"/>
    <p:sldId id="268" r:id="rId6"/>
    <p:sldId id="263" r:id="rId7"/>
    <p:sldId id="262" r:id="rId8"/>
    <p:sldId id="264" r:id="rId9"/>
    <p:sldId id="266" r:id="rId10"/>
    <p:sldId id="265" r:id="rId11"/>
    <p:sldId id="267" r:id="rId12"/>
    <p:sldId id="271" r:id="rId13"/>
    <p:sldId id="270" r:id="rId14"/>
    <p:sldId id="272" r:id="rId15"/>
    <p:sldId id="276" r:id="rId16"/>
    <p:sldId id="273" r:id="rId17"/>
    <p:sldId id="274" r:id="rId18"/>
    <p:sldId id="275" r:id="rId19"/>
    <p:sldId id="277" r:id="rId20"/>
    <p:sldId id="257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/>
    <p:restoredTop sz="94643"/>
  </p:normalViewPr>
  <p:slideViewPr>
    <p:cSldViewPr>
      <p:cViewPr varScale="1">
        <p:scale>
          <a:sx n="120" d="100"/>
          <a:sy n="120" d="100"/>
        </p:scale>
        <p:origin x="13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AAD54-2AAF-4940-8CA7-352AC90CC568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FC82A-142F-4189-A039-522733E4024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8944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C82A-142F-4189-A039-522733E40240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5154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C82A-142F-4189-A039-522733E40240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515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C82A-142F-4189-A039-522733E40240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2027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C82A-142F-4189-A039-522733E40240}" type="slidenum">
              <a:rPr lang="en-AU" smtClean="0"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515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736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7434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165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816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724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581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554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430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400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97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350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3D5E9-EA81-40CD-B2B5-CD22E6418CB0}" type="datetimeFigureOut">
              <a:rPr lang="en-AU" smtClean="0"/>
              <a:t>1/11/17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7446D-23C0-45EE-9D30-2E7124DE523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320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au/url?sa=i&amp;rct=j&amp;q=&amp;esrc=s&amp;source=images&amp;cd=&amp;cad=rja&amp;uact=8&amp;ved=0ahUKEwj3iZqTm5zXAhWDk5QKHeZsBi4QjRwIBw&amp;url=https://www.homebase.co.uk/ryobi-18v-one-cordless-percussion-drill-2-x-2-5ah-lithium-batteries-_p382105&amp;psig=AOvVaw3fgvR4nIELYW4wZTCLujpL&amp;ust=1509585707004217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oogle.com.au/url?sa=i&amp;rct=j&amp;q=&amp;esrc=s&amp;source=images&amp;cd=&amp;cad=rja&amp;uact=8&amp;ved=0ahUKEwj3iZqTm5zXAhWDk5QKHeZsBi4QjRwIBw&amp;url=https://www.homebase.co.uk/ryobi-18v-one-cordless-percussion-drill-2-x-2-5ah-lithium-batteries-_p382105&amp;psig=AOvVaw3fgvR4nIELYW4wZTCLujpL&amp;ust=1509585707004217" TargetMode="Externa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oogle.com.au/url?sa=i&amp;rct=j&amp;q=&amp;esrc=s&amp;source=images&amp;cd=&amp;cad=rja&amp;uact=8&amp;ved=0ahUKEwiZr8yloJzXAhVDyrwKHTb_BlsQjRwIBw&amp;url=https://www.wikihow.com/Use-a-Drill-Safely&amp;psig=AOvVaw142Jf-DzVqF5og09DknGoG&amp;ust=1509587092624924" TargetMode="Externa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STEM Construction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Safety Tips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Steps when drilling a pilot hole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AU" dirty="0" smtClean="0">
                <a:effectLst/>
              </a:rPr>
              <a:t>Then insert the screw and fasten it using the screwdriver bit in the </a:t>
            </a:r>
            <a:r>
              <a:rPr lang="en-AU" dirty="0" smtClean="0">
                <a:effectLst/>
              </a:rPr>
              <a:t>drill</a:t>
            </a:r>
            <a:endParaRPr lang="en-AU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26" y="2782934"/>
            <a:ext cx="5455874" cy="407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131840" y="4869160"/>
            <a:ext cx="3672408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203848" y="5449580"/>
            <a:ext cx="4032448" cy="4276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505" y="5523329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 smtClean="0"/>
              <a:t>Screw</a:t>
            </a:r>
            <a:endParaRPr lang="en-AU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5" y="4803249"/>
            <a:ext cx="3024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3600" dirty="0" smtClean="0"/>
              <a:t>Screwdriver bit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366198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0337" y="5373216"/>
            <a:ext cx="3743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 smtClean="0"/>
              <a:t>Cordless jigsaw</a:t>
            </a:r>
            <a:endParaRPr lang="en-AU" sz="40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96" y="1397396"/>
            <a:ext cx="4063209" cy="406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679597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smtClean="0"/>
              <a:t>Trigger</a:t>
            </a:r>
            <a:endParaRPr lang="en-AU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547664" y="4293096"/>
            <a:ext cx="1728192" cy="1463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9512" y="4085456"/>
            <a:ext cx="2432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smtClean="0"/>
              <a:t>Blade</a:t>
            </a:r>
            <a:endParaRPr lang="en-AU" sz="4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123728" y="2232035"/>
            <a:ext cx="1927866" cy="2199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724128" y="4653136"/>
            <a:ext cx="1080120" cy="995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804248" y="4398778"/>
            <a:ext cx="2432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smtClean="0"/>
              <a:t>Baseplate</a:t>
            </a:r>
            <a:endParaRPr lang="en-AU" sz="4000" dirty="0"/>
          </a:p>
        </p:txBody>
      </p:sp>
      <p:sp>
        <p:nvSpPr>
          <p:cNvPr id="28" name="TextBox 27"/>
          <p:cNvSpPr txBox="1"/>
          <p:nvPr/>
        </p:nvSpPr>
        <p:spPr>
          <a:xfrm>
            <a:off x="6412478" y="2251796"/>
            <a:ext cx="2731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smtClean="0"/>
              <a:t>Battery port</a:t>
            </a:r>
            <a:endParaRPr lang="en-AU" sz="40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264188" y="2888379"/>
            <a:ext cx="1069554" cy="2758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90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when using a jigsaw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 and mark out your cut line on the </a:t>
            </a:r>
            <a:r>
              <a:rPr lang="en-US" dirty="0" smtClean="0"/>
              <a:t>wood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906266"/>
            <a:ext cx="7020272" cy="39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when using a jigsaw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</a:t>
            </a:r>
            <a:r>
              <a:rPr lang="en-US" b="1" dirty="0" smtClean="0"/>
              <a:t>TEACHER </a:t>
            </a:r>
            <a:r>
              <a:rPr lang="en-US" b="1" dirty="0" smtClean="0"/>
              <a:t>MUST </a:t>
            </a:r>
            <a:r>
              <a:rPr lang="en-US" dirty="0" smtClean="0"/>
              <a:t>mount </a:t>
            </a:r>
            <a:r>
              <a:rPr lang="en-US" dirty="0" smtClean="0"/>
              <a:t>the blade for you and will check it doesn’t move in the clamp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1435"/>
            <a:ext cx="9144000" cy="36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1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when using a jigsaw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a </a:t>
            </a:r>
            <a:r>
              <a:rPr lang="en-US" dirty="0"/>
              <a:t>couple of clamps to </a:t>
            </a:r>
            <a:r>
              <a:rPr lang="en-US" dirty="0" smtClean="0"/>
              <a:t>secure the wood to the worktable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9671"/>
            <a:ext cx="9144000" cy="32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0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when using a jigsaw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Put the battery in the port just before cutting</a:t>
            </a:r>
          </a:p>
          <a:p>
            <a:endParaRPr lang="en-US" dirty="0"/>
          </a:p>
          <a:p>
            <a:r>
              <a:rPr lang="en-US" dirty="0" smtClean="0"/>
              <a:t>Keep hands away from in front of the cutting operation</a:t>
            </a:r>
          </a:p>
        </p:txBody>
      </p:sp>
    </p:spTree>
    <p:extLst>
      <p:ext uri="{BB962C8B-B14F-4D97-AF65-F5344CB8AC3E}">
        <p14:creationId xmlns:p14="http://schemas.microsoft.com/office/powerpoint/2010/main" val="5289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Safety when using a jigsaw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9632"/>
            <a:ext cx="8229600" cy="2380039"/>
          </a:xfrm>
        </p:spPr>
        <p:txBody>
          <a:bodyPr>
            <a:normAutofit fontScale="92500"/>
          </a:bodyPr>
          <a:lstStyle/>
          <a:p>
            <a:r>
              <a:rPr lang="en-US" dirty="0"/>
              <a:t>Line up </a:t>
            </a:r>
            <a:r>
              <a:rPr lang="en-US" dirty="0" smtClean="0"/>
              <a:t>the blade with </a:t>
            </a:r>
            <a:r>
              <a:rPr lang="en-US" dirty="0"/>
              <a:t>the cut line </a:t>
            </a:r>
            <a:r>
              <a:rPr lang="en-US" dirty="0" smtClean="0"/>
              <a:t>on the wood</a:t>
            </a:r>
          </a:p>
          <a:p>
            <a:endParaRPr lang="en-US" dirty="0" smtClean="0"/>
          </a:p>
          <a:p>
            <a:r>
              <a:rPr lang="en-US" dirty="0" smtClean="0"/>
              <a:t>The baseplate should stay flat against the wood throughout the whole cut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9671"/>
            <a:ext cx="9144000" cy="32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when using a jigsaw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Slowly pull down the trigger and wait a moment for the jigsaw </a:t>
            </a:r>
            <a:r>
              <a:rPr lang="en-US" dirty="0" smtClean="0"/>
              <a:t>to get to full speed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9671"/>
            <a:ext cx="9144000" cy="32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6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when using a jigsaw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7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 smtClean="0"/>
              <a:t>Push the jigsaw firmly, but slowly, into the wood</a:t>
            </a:r>
          </a:p>
          <a:p>
            <a:pPr lvl="0"/>
            <a:endParaRPr lang="en-US" dirty="0" smtClean="0"/>
          </a:p>
          <a:p>
            <a:pPr lvl="0"/>
            <a:r>
              <a:rPr lang="en-AU" dirty="0" smtClean="0"/>
              <a:t>On </a:t>
            </a:r>
            <a:r>
              <a:rPr lang="en-AU" dirty="0"/>
              <a:t>completion, wait for the blade to stop moving before lifting the </a:t>
            </a:r>
            <a:r>
              <a:rPr lang="en-AU" dirty="0" smtClean="0"/>
              <a:t>jigsaw </a:t>
            </a:r>
            <a:r>
              <a:rPr lang="en-AU" dirty="0"/>
              <a:t>from the </a:t>
            </a:r>
            <a:r>
              <a:rPr lang="en-AU" dirty="0" smtClean="0"/>
              <a:t>wood, remove the battery and rest </a:t>
            </a:r>
            <a:r>
              <a:rPr lang="en-AU" dirty="0"/>
              <a:t>the saw on its </a:t>
            </a:r>
            <a:r>
              <a:rPr lang="en-AU" dirty="0" smtClean="0"/>
              <a:t>side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8372"/>
            <a:ext cx="9144000" cy="2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when using a jigsaw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228600" algn="l"/>
              </a:tabLst>
            </a:pPr>
            <a:r>
              <a:rPr lang="en-AU" dirty="0"/>
              <a:t>If the blade breaks, stop sawing immediately. </a:t>
            </a:r>
            <a:r>
              <a:rPr lang="en-AU" dirty="0" smtClean="0"/>
              <a:t>Remove the battery and </a:t>
            </a:r>
            <a:r>
              <a:rPr lang="en-AU" dirty="0"/>
              <a:t>report it to your teacher.</a:t>
            </a:r>
            <a:endParaRPr lang="en-GB" dirty="0">
              <a:latin typeface="Times New Roman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91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Safety when using power tools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 smtClean="0"/>
              <a:t>Wear safety goggles </a:t>
            </a:r>
            <a:r>
              <a:rPr lang="en-AU" dirty="0" smtClean="0"/>
              <a:t>to protect your eyes e.g. from splintering pieces of wood</a:t>
            </a:r>
          </a:p>
          <a:p>
            <a:endParaRPr lang="en-AU" b="1" dirty="0"/>
          </a:p>
          <a:p>
            <a:r>
              <a:rPr lang="en-AU" b="1" dirty="0"/>
              <a:t>T</a:t>
            </a:r>
            <a:r>
              <a:rPr lang="en-AU" b="1" dirty="0" smtClean="0"/>
              <a:t>ie long hair back</a:t>
            </a:r>
          </a:p>
          <a:p>
            <a:endParaRPr lang="en-AU" b="1" dirty="0"/>
          </a:p>
          <a:p>
            <a:r>
              <a:rPr lang="en-AU" b="1" dirty="0"/>
              <a:t>Remove dangling </a:t>
            </a:r>
            <a:r>
              <a:rPr lang="en-AU" b="1" dirty="0" smtClean="0"/>
              <a:t>jewellery</a:t>
            </a:r>
            <a:endParaRPr lang="en-AU" b="1" dirty="0"/>
          </a:p>
        </p:txBody>
      </p:sp>
      <p:pic>
        <p:nvPicPr>
          <p:cNvPr id="3076" name="Picture 4" descr="https://www.wikihow.com/images/thumb/f/fd/Use-a-Drill-Safely-Step-1-Version-2.jpg/aid408404-v4-900px-Use-a-Drill-Safely-Step-1-Version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01108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6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64" y="1510928"/>
            <a:ext cx="3836144" cy="383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3764136" cy="376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7864" y="4005064"/>
            <a:ext cx="3743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 smtClean="0"/>
              <a:t>Hand saw</a:t>
            </a:r>
            <a:endParaRPr lang="en-AU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556411" y="1844824"/>
            <a:ext cx="3743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 smtClean="0"/>
              <a:t>Mitre box</a:t>
            </a:r>
            <a:endParaRPr lang="en-AU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4905896" y="5023036"/>
            <a:ext cx="326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tray </a:t>
            </a:r>
            <a:r>
              <a:rPr lang="en-US" dirty="0"/>
              <a:t>that helps </a:t>
            </a:r>
            <a:r>
              <a:rPr lang="en-US" dirty="0" smtClean="0"/>
              <a:t>hold </a:t>
            </a:r>
            <a:r>
              <a:rPr lang="en-US" dirty="0"/>
              <a:t>wood in place while you make angled cuts with 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saw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97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when using a hand 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228600" algn="l"/>
              </a:tabLst>
            </a:pPr>
            <a:r>
              <a:rPr lang="en-US" dirty="0"/>
              <a:t>Always carry a hand saw by its handle with the saw end pointed </a:t>
            </a:r>
            <a:r>
              <a:rPr lang="en-US" dirty="0" smtClean="0"/>
              <a:t>down</a:t>
            </a:r>
          </a:p>
          <a:p>
            <a:pPr>
              <a:tabLst>
                <a:tab pos="228600" algn="l"/>
              </a:tabLst>
            </a:pPr>
            <a:endParaRPr lang="en-AU" dirty="0"/>
          </a:p>
          <a:p>
            <a:pPr>
              <a:tabLst>
                <a:tab pos="228600" algn="l"/>
              </a:tabLst>
            </a:pPr>
            <a:r>
              <a:rPr lang="en-AU" dirty="0" smtClean="0"/>
              <a:t>Use a helper or clamp to hold the wood firmly in place on the worktable</a:t>
            </a:r>
          </a:p>
        </p:txBody>
      </p:sp>
    </p:spTree>
    <p:extLst>
      <p:ext uri="{BB962C8B-B14F-4D97-AF65-F5344CB8AC3E}">
        <p14:creationId xmlns:p14="http://schemas.microsoft.com/office/powerpoint/2010/main" val="170130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when using a hand 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228600" algn="l"/>
              </a:tabLst>
            </a:pPr>
            <a:r>
              <a:rPr lang="en-AU" dirty="0" smtClean="0"/>
              <a:t>Use </a:t>
            </a:r>
            <a:r>
              <a:rPr lang="en-AU" dirty="0"/>
              <a:t>long, even strokes to start cutting the wood. Apply pressure on downstroke only.</a:t>
            </a:r>
          </a:p>
          <a:p>
            <a:pPr>
              <a:tabLst>
                <a:tab pos="228600" algn="l"/>
              </a:tabLst>
            </a:pPr>
            <a:endParaRPr lang="en-AU" dirty="0">
              <a:latin typeface="Times New Roman" charset="0"/>
              <a:ea typeface="SimSun" charset="-122"/>
            </a:endParaRPr>
          </a:p>
          <a:p>
            <a:pPr>
              <a:tabLst>
                <a:tab pos="228600" algn="l"/>
              </a:tabLst>
            </a:pPr>
            <a:r>
              <a:rPr lang="en-AU" dirty="0"/>
              <a:t>Keep hands away from the cutting </a:t>
            </a:r>
            <a:r>
              <a:rPr lang="en-AU" dirty="0" smtClean="0"/>
              <a:t>operation</a:t>
            </a:r>
            <a:endParaRPr lang="en-GB" dirty="0">
              <a:latin typeface="Times New Roman" charset="0"/>
              <a:ea typeface="SimSun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915054"/>
            <a:ext cx="3923928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yobi cordless dril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15" y="1557338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cience Admin\Desktop\IMG_39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5" t="18632" r="19069" b="18579"/>
          <a:stretch/>
        </p:blipFill>
        <p:spPr bwMode="auto">
          <a:xfrm>
            <a:off x="4835029" y="1998553"/>
            <a:ext cx="2761307" cy="286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8715" y="4859448"/>
            <a:ext cx="3743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 smtClean="0"/>
              <a:t>Cordless drill</a:t>
            </a:r>
            <a:endParaRPr lang="en-AU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344019" y="980728"/>
            <a:ext cx="3743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smtClean="0"/>
              <a:t>Screw</a:t>
            </a:r>
            <a:endParaRPr lang="en-A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344018" y="5097378"/>
            <a:ext cx="3743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 smtClean="0"/>
              <a:t>Drill bit</a:t>
            </a:r>
            <a:endParaRPr lang="en-AU" sz="40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932040" y="1557338"/>
            <a:ext cx="432048" cy="16556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876256" y="3717032"/>
            <a:ext cx="504056" cy="14963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44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Safety when using a drill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>
            <a:normAutofit/>
          </a:bodyPr>
          <a:lstStyle/>
          <a:p>
            <a:r>
              <a:rPr lang="en-AU" dirty="0" smtClean="0"/>
              <a:t>To </a:t>
            </a:r>
            <a:r>
              <a:rPr lang="en-AU" b="1" dirty="0" smtClean="0"/>
              <a:t>replace a drill bit</a:t>
            </a:r>
            <a:r>
              <a:rPr lang="en-AU" dirty="0" smtClean="0"/>
              <a:t>, </a:t>
            </a:r>
            <a:r>
              <a:rPr lang="en-AU" b="1" dirty="0" smtClean="0"/>
              <a:t>take out the battery</a:t>
            </a:r>
            <a:r>
              <a:rPr lang="en-AU" dirty="0" smtClean="0"/>
              <a:t>, </a:t>
            </a:r>
            <a:r>
              <a:rPr lang="en-AU" dirty="0"/>
              <a:t>then loosen the chuck by rotating </a:t>
            </a:r>
            <a:r>
              <a:rPr lang="en-AU" dirty="0" smtClean="0"/>
              <a:t>it with your hand</a:t>
            </a:r>
          </a:p>
          <a:p>
            <a:endParaRPr lang="en-AU" dirty="0"/>
          </a:p>
          <a:p>
            <a:r>
              <a:rPr lang="en-AU" b="1" dirty="0"/>
              <a:t>Fit the drill bit firmly into the chuck</a:t>
            </a:r>
            <a:r>
              <a:rPr lang="en-AU" dirty="0"/>
              <a:t>. This holds the drill bit in place as it spins</a:t>
            </a:r>
            <a:r>
              <a:rPr lang="en-AU" dirty="0" smtClean="0"/>
              <a:t>.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6" name="Picture 2" descr="Image result for ryobi cordless dril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16" y="3573016"/>
            <a:ext cx="328498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804248" y="2780928"/>
            <a:ext cx="216024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76056" y="2145050"/>
            <a:ext cx="3743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 smtClean="0"/>
              <a:t>Chuck</a:t>
            </a:r>
            <a:endParaRPr lang="en-A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276947" y="6105490"/>
            <a:ext cx="3743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smtClean="0"/>
              <a:t>Battery</a:t>
            </a:r>
            <a:endParaRPr lang="en-AU" sz="4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004048" y="6231216"/>
            <a:ext cx="1908212" cy="222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Safety when using a drill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 smtClean="0">
                <a:effectLst/>
              </a:rPr>
              <a:t>Keep your fingers and hands away </a:t>
            </a:r>
            <a:r>
              <a:rPr lang="en-AU" dirty="0" smtClean="0">
                <a:effectLst/>
              </a:rPr>
              <a:t>from the drill bit or screw when using the power drill</a:t>
            </a:r>
            <a:endParaRPr lang="en-A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3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Safety when using a drill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b="1" dirty="0" smtClean="0"/>
              <a:t>Clamp small pieces together</a:t>
            </a:r>
            <a:r>
              <a:rPr lang="en-AU" dirty="0" smtClean="0"/>
              <a:t>. Do not hold the piece down with one hand while drilling, as the drill could slip and injure you.</a:t>
            </a:r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428396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6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Safety when using a drill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b="1" dirty="0" smtClean="0"/>
              <a:t>Beware of hot drill bits</a:t>
            </a:r>
            <a:r>
              <a:rPr lang="en-AU" dirty="0" smtClean="0"/>
              <a:t>. Give the drill bit </a:t>
            </a:r>
            <a:r>
              <a:rPr lang="en-AU" dirty="0"/>
              <a:t>time to cool down before touching it</a:t>
            </a:r>
            <a:r>
              <a:rPr lang="en-AU" dirty="0" smtClean="0"/>
              <a:t>.</a:t>
            </a:r>
          </a:p>
        </p:txBody>
      </p:sp>
      <p:pic>
        <p:nvPicPr>
          <p:cNvPr id="3074" name="Picture 2" descr="Image result for using a cordless drill safel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91019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Safety when using a drill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effectLst/>
              </a:rPr>
              <a:t>When joining wood together using screws, </a:t>
            </a:r>
            <a:r>
              <a:rPr lang="en-AU" b="1" dirty="0" smtClean="0">
                <a:effectLst/>
              </a:rPr>
              <a:t>drill a pilot hole first</a:t>
            </a:r>
            <a:r>
              <a:rPr lang="en-AU" dirty="0" smtClean="0"/>
              <a:t>.</a:t>
            </a:r>
            <a:endParaRPr lang="en-AU" dirty="0" smtClean="0">
              <a:effectLst/>
            </a:endParaRPr>
          </a:p>
        </p:txBody>
      </p:sp>
      <p:sp>
        <p:nvSpPr>
          <p:cNvPr id="9" name="AutoShape 4" descr="https://myemail.det.nsw.edu.au/owa/service.svc/s/GetFileAttachment?id=AAMkAGI1ZjU1ODRlLThiMTktNDBjOC1hODgxLWJkZGU3Nzg2OTQ3NgBGAAAAAAD77udzkt7cTraeOU7ZDb%2BiBwD1Gh5q%2BCmOR7%2FvYJRs3UmnABIOkbqjAADNQwy1sQqaS4mD1Q7Ak5lHAAHwMTIzAAABEgAQALKEpOPoEBVFkx6uqQINzn0%3D&amp;isImagePreview=True&amp;X-OWA-CANARY=H2fOXGd-e02FTn8bFCE51yu7okHNINUITXrWx4dbCbOq0ynz26p_Xe2l0U8UJ5xLlJ2xaOu4TjI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76" y="2987401"/>
            <a:ext cx="5182124" cy="387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1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Steps when drilling a pilot hole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 dirty="0" smtClean="0">
                <a:effectLst/>
              </a:rPr>
              <a:t>Use a drill bit which is thinner than the screw to drill the </a:t>
            </a:r>
            <a:r>
              <a:rPr lang="en-AU" dirty="0" smtClean="0">
                <a:effectLst/>
              </a:rPr>
              <a:t>hole</a:t>
            </a:r>
            <a:endParaRPr lang="en-AU" dirty="0" smtClean="0"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07" y="3429001"/>
            <a:ext cx="459089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347864" y="5949280"/>
            <a:ext cx="3780420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5523329"/>
            <a:ext cx="324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 smtClean="0"/>
              <a:t>Pilot hole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7234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514</Words>
  <Application>Microsoft Macintosh PowerPoint</Application>
  <PresentationFormat>On-screen Show (4:3)</PresentationFormat>
  <Paragraphs>74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SimSun</vt:lpstr>
      <vt:lpstr>Times New Roman</vt:lpstr>
      <vt:lpstr>Arial</vt:lpstr>
      <vt:lpstr>Office Theme</vt:lpstr>
      <vt:lpstr>STEM Construction</vt:lpstr>
      <vt:lpstr>Safety when using power tools</vt:lpstr>
      <vt:lpstr>PowerPoint Presentation</vt:lpstr>
      <vt:lpstr>Safety when using a drill</vt:lpstr>
      <vt:lpstr>Safety when using a drill</vt:lpstr>
      <vt:lpstr>Safety when using a drill</vt:lpstr>
      <vt:lpstr>Safety when using a drill</vt:lpstr>
      <vt:lpstr>Safety when using a drill</vt:lpstr>
      <vt:lpstr>Steps when drilling a pilot hole</vt:lpstr>
      <vt:lpstr>Steps when drilling a pilot hole</vt:lpstr>
      <vt:lpstr>PowerPoint Presentation</vt:lpstr>
      <vt:lpstr>Safety when using a jigsaw</vt:lpstr>
      <vt:lpstr>Safety when using a jigsaw</vt:lpstr>
      <vt:lpstr>Safety when using a jigsaw</vt:lpstr>
      <vt:lpstr>Safety when using a jigsaw</vt:lpstr>
      <vt:lpstr>Safety when using a jigsaw</vt:lpstr>
      <vt:lpstr>Safety when using a jigsaw</vt:lpstr>
      <vt:lpstr>Safety when using a jigsaw</vt:lpstr>
      <vt:lpstr>Safety when using a jigsaw</vt:lpstr>
      <vt:lpstr>PowerPoint Presentation</vt:lpstr>
      <vt:lpstr>Safety when using a hand saw</vt:lpstr>
      <vt:lpstr>Safety when using a hand saw</vt:lpstr>
    </vt:vector>
  </TitlesOfParts>
  <Company>NSW, Department of Education and Training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Construction</dc:title>
  <dc:creator>Rosanna Pavlovic</dc:creator>
  <cp:lastModifiedBy>Pavlovic, Rajan</cp:lastModifiedBy>
  <cp:revision>22</cp:revision>
  <dcterms:created xsi:type="dcterms:W3CDTF">2017-11-01T01:20:38Z</dcterms:created>
  <dcterms:modified xsi:type="dcterms:W3CDTF">2017-11-01T09:59:18Z</dcterms:modified>
</cp:coreProperties>
</file>